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22" r:id="rId2"/>
    <p:sldId id="288" r:id="rId3"/>
    <p:sldId id="317" r:id="rId4"/>
    <p:sldId id="318" r:id="rId5"/>
    <p:sldId id="323" r:id="rId6"/>
    <p:sldId id="32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69024BA-696D-496F-8BE5-6E877876AB6F}">
          <p14:sldIdLst>
            <p14:sldId id="322"/>
            <p14:sldId id="288"/>
            <p14:sldId id="317"/>
            <p14:sldId id="318"/>
            <p14:sldId id="323"/>
            <p14:sldId id="32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73600" autoAdjust="0"/>
  </p:normalViewPr>
  <p:slideViewPr>
    <p:cSldViewPr>
      <p:cViewPr varScale="1">
        <p:scale>
          <a:sx n="82" d="100"/>
          <a:sy n="82" d="100"/>
        </p:scale>
        <p:origin x="245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06FD4-13F2-4E89-AB61-D6F93021C44A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E4FB9-C938-44DE-AFE1-5FCF3F34C3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46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17AD5-BDBC-4E44-9433-2AF5D4461BAB}" type="datetimeFigureOut">
              <a:rPr lang="ru-RU" smtClean="0"/>
              <a:pPr/>
              <a:t>27.07.2022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67F96-DCA0-41D8-93A6-141DCE648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96044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/>
              <a:t>Порядок предоставления субсидий на поддержание доходности в отрасли молочного животноводства в 2022 году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94288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4286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Нормативные правовые акты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4643976"/>
              </p:ext>
            </p:extLst>
          </p:nvPr>
        </p:nvGraphicFramePr>
        <p:xfrm>
          <a:off x="179513" y="857231"/>
          <a:ext cx="8821643" cy="566585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821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8373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Вносятся изменения в Порядок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предоставления субсидий из областного бюджета на развитие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животноводства, утвержденные постановлением Правительства Кировской области от 15.02.2018 № 78-П </a:t>
                      </a:r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211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Вносятся изменения в Регламент представления и рассмотрения документов для предоставления субсидий из областного бюджета на развитие животноводства, утвержденный распоряжением министерства сельского хозяйства и продовольствия Кировской области </a:t>
                      </a:r>
                    </a:p>
                    <a:p>
                      <a:r>
                        <a:rPr lang="ru-RU" sz="2400" b="1" dirty="0" smtClean="0"/>
                        <a:t>от 15.02.2018 № 15 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73664"/>
              </p:ext>
            </p:extLst>
          </p:nvPr>
        </p:nvGraphicFramePr>
        <p:xfrm>
          <a:off x="323528" y="220623"/>
          <a:ext cx="8568952" cy="648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2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 предоставляются</a:t>
                      </a:r>
                      <a:r>
                        <a:rPr lang="ru-RU" sz="22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1 кг реализованного и (или) отгруженного на собственную переработку молока из областного бюджета</a:t>
                      </a:r>
                      <a:endParaRPr lang="ru-RU" sz="220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ru-RU" sz="2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Условия: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Осуществление производства, реализации и (или) отгрузки на собственную переработку коровьего и (или) козьего молока в течение первого</a:t>
                      </a:r>
                      <a:r>
                        <a:rPr lang="ru-RU" sz="2000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квартала 2022 года</a:t>
                      </a:r>
                      <a:endParaRPr lang="ru-RU" sz="2000" dirty="0" smtClean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Документы: </a:t>
                      </a:r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реестры документов, подтверждающих факт реализации и (или) отгрузки на собственную переработку молока в первом квартале 2022 года</a:t>
                      </a:r>
                    </a:p>
                    <a:p>
                      <a:pPr marL="0" indent="0" algn="just">
                        <a:buNone/>
                      </a:pPr>
                      <a:endParaRPr lang="ru-RU" sz="200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0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Сохранение или увеличение поголовья коров и (или) коз молочного направления продуктивности по состоянию на начало месяца обращения за субсидией по сравнению с состоянием этого поголовья на 1 января года обращения за субсидией. 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Документы: отчет о движении скота на ферме с 01.01.2022 по 1 число месяца подачи документов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060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506672"/>
              </p:ext>
            </p:extLst>
          </p:nvPr>
        </p:nvGraphicFramePr>
        <p:xfrm>
          <a:off x="323528" y="188640"/>
          <a:ext cx="8568952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1662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2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РАССЧЕТ СТАВОК СУБСИДИИ </a:t>
                      </a:r>
                    </a:p>
                    <a:p>
                      <a:pPr marL="0" indent="0" algn="just">
                        <a:buNone/>
                      </a:pPr>
                      <a:endParaRPr lang="ru-RU" sz="220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Ставка субсидии определяется расчетным путем исходя из</a:t>
                      </a:r>
                      <a:r>
                        <a:rPr lang="ru-RU" sz="22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объемов выделенных средств из областного бюджета и объемов реализованного и (или)отгруженного на собственную переработку молока сельскохозяйственными товаропроизводителями.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22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20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ru-RU" sz="2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 расчете ставок устанавливается повышающий коэффициент   </a:t>
                      </a:r>
                      <a:r>
                        <a:rPr lang="ru-RU" sz="2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r>
                        <a:rPr lang="ru-RU" sz="2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для объема реализованного и (или) отгруженного на собственную переработку коровьего и (или) козьего молока сельскохозяйственным товаропроизводителям, отвечающим </a:t>
                      </a:r>
                      <a:r>
                        <a:rPr lang="ru-RU" sz="2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критериям малого предприятия</a:t>
                      </a:r>
                    </a:p>
                    <a:p>
                      <a:pPr marL="0" indent="0" algn="just">
                        <a:buNone/>
                      </a:pPr>
                      <a:endParaRPr lang="ru-RU" sz="2200" baseline="0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482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181887"/>
              </p:ext>
            </p:extLst>
          </p:nvPr>
        </p:nvGraphicFramePr>
        <p:xfrm>
          <a:off x="323528" y="188640"/>
          <a:ext cx="8568952" cy="59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76664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ЦЕЛЕВЫЕ ПОКАЗАТЕЛИ СОГЛАШЕНИЙ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соответствии с Методикой определения результата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использования субсидии</a:t>
                      </a:r>
                    </a:p>
                    <a:p>
                      <a:pPr marL="0" indent="0" algn="ctr">
                        <a:buNone/>
                      </a:pPr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Результатом использования субсидии на повышение доходности отрасли животноводств является показатель «Численность поголовья коров и (или) коз молочного направления продуктивности»</a:t>
                      </a:r>
                    </a:p>
                    <a:p>
                      <a:pPr marL="0" indent="0" algn="just">
                        <a:buNone/>
                      </a:pPr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9535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Планируемые сроки предоставления документов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Сельскохозяйственные товаропроизводители предоставляют документы в органы местного самоуправления с </a:t>
            </a:r>
            <a:r>
              <a:rPr lang="ru-RU" sz="2000" b="1" dirty="0" smtClean="0"/>
              <a:t>15.08.2022 </a:t>
            </a:r>
            <a:r>
              <a:rPr lang="ru-RU" sz="2000" b="1" dirty="0" smtClean="0"/>
              <a:t>по </a:t>
            </a:r>
            <a:r>
              <a:rPr lang="ru-RU" sz="2000" b="1" dirty="0" smtClean="0"/>
              <a:t>17.08.2022</a:t>
            </a:r>
            <a:r>
              <a:rPr lang="ru-RU" sz="2000" b="1" dirty="0" smtClean="0"/>
              <a:t>. </a:t>
            </a:r>
            <a:br>
              <a:rPr lang="ru-RU" sz="2000" b="1" dirty="0" smtClean="0"/>
            </a:br>
            <a:r>
              <a:rPr lang="ru-RU" sz="2000" b="1" dirty="0" smtClean="0"/>
              <a:t>Органы </a:t>
            </a:r>
            <a:r>
              <a:rPr lang="ru-RU" sz="2000" b="1" dirty="0"/>
              <a:t>местного самоуправления </a:t>
            </a:r>
            <a:r>
              <a:rPr lang="ru-RU" sz="2000" b="1" dirty="0" smtClean="0"/>
              <a:t>проверяют </a:t>
            </a:r>
            <a:r>
              <a:rPr lang="ru-RU" sz="2000" b="1" dirty="0"/>
              <a:t>полноту поданных сельскохозяйственными товаропроизводителями документов, достоверность сведений в них</a:t>
            </a:r>
            <a:r>
              <a:rPr lang="ru-RU" sz="2000" b="1" dirty="0" smtClean="0"/>
              <a:t>, </a:t>
            </a:r>
            <a:r>
              <a:rPr lang="ru-RU" sz="2000" b="1" dirty="0"/>
              <a:t>а также соблюдение установленных форм документов и сроков их представления.</a:t>
            </a:r>
            <a:br>
              <a:rPr lang="ru-RU" sz="2000" b="1" dirty="0"/>
            </a:br>
            <a:r>
              <a:rPr lang="ru-RU" sz="2000" b="1" dirty="0" smtClean="0"/>
              <a:t> </a:t>
            </a:r>
            <a:r>
              <a:rPr lang="ru-RU" sz="2000" b="1" dirty="0"/>
              <a:t>В случае выявления неполноты, недостоверности сведений в поданных документах, нарушения форм документов и сроков их представления возвращает документы подавшему их сельскохозяйственному товаропроизводителю в течение пяти рабочих дней со дня их подачи с указанием причин возврата с нарочным (под подпись) или заказным письмом с уведомлением о вручении.</a:t>
            </a:r>
            <a:br>
              <a:rPr lang="ru-RU" sz="2000" b="1" dirty="0"/>
            </a:br>
            <a:r>
              <a:rPr lang="ru-RU" sz="2000" b="1" dirty="0" smtClean="0"/>
              <a:t>При </a:t>
            </a:r>
            <a:r>
              <a:rPr lang="ru-RU" sz="2000" b="1" dirty="0"/>
              <a:t>отсутствии указанных недостатков в представленных документах:</a:t>
            </a:r>
            <a:br>
              <a:rPr lang="ru-RU" sz="2000" b="1" dirty="0"/>
            </a:br>
            <a:r>
              <a:rPr lang="ru-RU" sz="2000" b="1" dirty="0" smtClean="0"/>
              <a:t>- подтверждают </a:t>
            </a:r>
            <a:r>
              <a:rPr lang="ru-RU" sz="2000" b="1" dirty="0"/>
              <a:t>достоверность сведений, содержащихся в справке-расчете суммы субсидии либо заявлении на предоставление субсидии на проводимое мероприятие, путем проставления на них соответствующей </a:t>
            </a:r>
            <a:r>
              <a:rPr lang="ru-RU" sz="2000" b="1" dirty="0" smtClean="0"/>
              <a:t>отметки;</a:t>
            </a:r>
            <a:br>
              <a:rPr lang="ru-RU" sz="2000" b="1" dirty="0" smtClean="0"/>
            </a:br>
            <a:r>
              <a:rPr lang="ru-RU" sz="2000" b="1" dirty="0" smtClean="0"/>
              <a:t>- предоставляют документы в отдел развития животноводства (кабинет 317) в течении 3-х рабочих дней (с </a:t>
            </a:r>
            <a:r>
              <a:rPr lang="ru-RU" sz="2000" b="1" dirty="0" smtClean="0"/>
              <a:t>18.08. </a:t>
            </a:r>
            <a:r>
              <a:rPr lang="ru-RU" sz="2000" b="1" dirty="0" smtClean="0"/>
              <a:t>по </a:t>
            </a:r>
            <a:r>
              <a:rPr lang="ru-RU" sz="2000" b="1" dirty="0" smtClean="0"/>
              <a:t>22.08.2022</a:t>
            </a:r>
            <a:r>
              <a:rPr lang="ru-RU" sz="2000" b="1" dirty="0" smtClean="0"/>
              <a:t>)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8199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3163</TotalTime>
  <Words>294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Порядок предоставления субсидий на поддержание доходности в отрасли молочного животноводства в 2022 году</vt:lpstr>
      <vt:lpstr>Нормативные правовые акты</vt:lpstr>
      <vt:lpstr>Презентация PowerPoint</vt:lpstr>
      <vt:lpstr>Презентация PowerPoint</vt:lpstr>
      <vt:lpstr>Презентация PowerPoint</vt:lpstr>
      <vt:lpstr>Планируемые сроки предоставления документов Сельскохозяйственные товаропроизводители предоставляют документы в органы местного самоуправления с 15.08.2022 по 17.08.2022.  Органы местного самоуправления проверяют полноту поданных сельскохозяйственными товаропроизводителями документов, достоверность сведений в них, а также соблюдение установленных форм документов и сроков их представления.  В случае выявления неполноты, недостоверности сведений в поданных документах, нарушения форм документов и сроков их представления возвращает документы подавшему их сельскохозяйственному товаропроизводителю в течение пяти рабочих дней со дня их подачи с указанием причин возврата с нарочным (под подпись) или заказным письмом с уведомлением о вручении. При отсутствии указанных недостатков в представленных документах: - подтверждают достоверность сведений, содержащихся в справке-расчете суммы субсидии либо заявлении на предоставление субсидии на проводимое мероприятие, путем проставления на них соответствующей отметки; - предоставляют документы в отдел развития животноводства (кабинет 317) в течении 3-х рабочих дней (с 18.08. по 22.08.2022)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СОСТОЯНИЕ ПЛЕМЕННОГО ЖИВОТНОВОДСТВА ОБЛАСТИ</dc:title>
  <dc:creator>Людмила В. Карпова</dc:creator>
  <cp:lastModifiedBy>User313</cp:lastModifiedBy>
  <cp:revision>242</cp:revision>
  <dcterms:created xsi:type="dcterms:W3CDTF">2015-12-15T10:33:21Z</dcterms:created>
  <dcterms:modified xsi:type="dcterms:W3CDTF">2022-07-27T08:44:03Z</dcterms:modified>
</cp:coreProperties>
</file>