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E2702-8783-42D2-89FD-8435E6E02DAE}" type="datetimeFigureOut">
              <a:rPr lang="ru-RU" smtClean="0"/>
              <a:t>27.07.2022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88FFF-246E-41EC-A8B4-312BD71C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46F3F-18EC-47A0-90B1-637AD94BF965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AF835-5F07-4AB8-A24D-C11EEBCA7FF3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5581-E886-4B01-BBD7-EB59C20EC80D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3937-3183-45DF-AADC-66712ACAF992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4765D-AA3F-44D5-B525-EDCED9A1BBCD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D6AF1-BBDC-42C6-A206-1166F4428D4B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9DF9-B99C-4D72-81B0-C4A4A5636E0F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25EB-44BF-452C-94D5-F5EC39E79054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4E49-BDF6-4F04-8726-B8E688236F59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03A35-73D4-45ED-B117-19737F2C97C4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970D-7840-4808-92E2-8C0749CB01D0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7EB6D-0077-4E29-9B60-06DEB948E571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E644-63B0-4233-8477-27DD69C11CEE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EE75-6F99-4309-A44B-83408E215EAE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19D3-EF36-4274-AD1E-D42A69637C92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DF27-416A-4D43-8840-C381537EC055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01EC0-823D-44CC-900E-391CC97C27A1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A21281-D27D-4ACE-9302-ADB1CA4A2037}" type="datetime1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eysystems.ru/files/web/INSTALL/SMART2/install/20.2.29.4150/BudgetSmart_20.2.29.4150.ex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depfin.kirov.ru/bks-smart/service.asmx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pfin.kirov.ru/updateservic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4014" y="1725282"/>
            <a:ext cx="10403457" cy="26454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соглашений СЕЛЬСКОХОЗЯЙСТВЕННЫМИ ТОВАРОПРИЗВОДИТЕЛЯМИ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Бюджет-СМАРТ</a:t>
            </a:r>
          </a:p>
        </p:txBody>
      </p:sp>
    </p:spTree>
    <p:extLst>
      <p:ext uri="{BB962C8B-B14F-4D97-AF65-F5344CB8AC3E}">
        <p14:creationId xmlns:p14="http://schemas.microsoft.com/office/powerpoint/2010/main" val="233644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10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66056" y="816856"/>
            <a:ext cx="989134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двойного нажатия левой кнопкой мыши по строке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Согласование и подписание получателем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справа откроется окно с перечнем доступных соглашений. На этапе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Согласование и подписание получателем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отражаются все соглашения, поступившие на согласование от МИНИСТЕРСТВА.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193" name="Рисунок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056" y="1763035"/>
            <a:ext cx="9842636" cy="453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190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19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11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73192" y="944448"/>
            <a:ext cx="1010503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получателем осуществляется проверка соглашений. На данном этапе включен общий запрет на редактирование документа.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просмотра печатной формы соглашения и его приложений предусмотрены режимы печати в списке реестров соглашений: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Печать с приложениями.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Печать с приложениями в один файл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7" name="Рисунок 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44"/>
          <a:stretch/>
        </p:blipFill>
        <p:spPr bwMode="auto">
          <a:xfrm>
            <a:off x="1199069" y="2027945"/>
            <a:ext cx="9805308" cy="398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781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633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12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68086" y="877192"/>
            <a:ext cx="75394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Получатель проверяет соглашение, после чего передает далее по маршруту.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41" name="Рисунок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085" y="1331617"/>
            <a:ext cx="9803779" cy="379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752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751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13</a:t>
            </a:fld>
            <a:endParaRPr lang="en-US" sz="1200" dirty="0"/>
          </a:p>
        </p:txBody>
      </p:sp>
      <p:pic>
        <p:nvPicPr>
          <p:cNvPr id="11266" name="Рисунок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540" y="2022065"/>
            <a:ext cx="5905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Рисунок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675" y="876294"/>
            <a:ext cx="5792722" cy="588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997335" y="1275150"/>
            <a:ext cx="429551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alt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необходимости проект соглашения можно вернуть обратно МИНИСТЕРСТВУ, для этого необходимо отметить документ в списке, нажать кнопку </a:t>
            </a:r>
            <a:r>
              <a:rPr lang="ru-RU" alt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«Отправить по маршруту»</a:t>
            </a:r>
            <a:r>
              <a:rPr kumimoji="0" lang="ru-RU" alt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выбрать действие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«Вернуть на доработку РБС»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указать в поле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«Комментарий»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причину возврата и нажать кнопку [OK]. При этом документ вернется МИНИСТЕРСТВУ на доработку.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67627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00081" y="187359"/>
            <a:ext cx="2771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Отклонение соглашений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13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14</a:t>
            </a:fld>
            <a:endParaRPr lang="en-US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63779" y="163648"/>
            <a:ext cx="293663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Согласование соглашений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100" y="2460734"/>
            <a:ext cx="542925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Рисунок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677" y="847620"/>
            <a:ext cx="5669066" cy="570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831624" y="1700431"/>
            <a:ext cx="490610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проверки соглашения его необходимо отправить на согласование и подписание в МИНИСТЕРСТВО, для этого необходимо отметить документ в списке, нажать кнопку          «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Отправить </a:t>
            </a:r>
            <a:r>
              <a: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alt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маршруту»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выбрать действие </a:t>
            </a:r>
            <a:r>
              <a: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«Согласовано»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нажать кнопку [OK]. 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598587"/>
            <a:ext cx="2295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512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15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92370" y="690920"/>
            <a:ext cx="69528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этого запустится процедура наложения электронной подписи.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313" name="Рисунок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14" b="5930"/>
          <a:stretch>
            <a:fillRect/>
          </a:stretch>
        </p:blipFill>
        <p:spPr bwMode="auto">
          <a:xfrm>
            <a:off x="1492370" y="1155940"/>
            <a:ext cx="6952891" cy="540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51244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676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16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02588" y="652790"/>
            <a:ext cx="954944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успешного подписания выходит протокол контроля движения по маршруту и документ переводится на этап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«Согласование и подписание ГРБС»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7" name="Рисунок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9" b="5644"/>
          <a:stretch>
            <a:fillRect/>
          </a:stretch>
        </p:blipFill>
        <p:spPr bwMode="auto">
          <a:xfrm>
            <a:off x="1302587" y="1176010"/>
            <a:ext cx="7737895" cy="479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319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74784" y="966798"/>
            <a:ext cx="94718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согласования МИНИСТЕРСТВОМ соглашение завершит маршрут. Его можно будет посмотреть в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pdf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формате и распечатать на этапе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Завершено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361" name="Рисунок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84" y="1498411"/>
            <a:ext cx="8498181" cy="454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638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50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545" y="2240283"/>
            <a:ext cx="10364451" cy="159617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64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21433" y="602395"/>
            <a:ext cx="9489057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Скачать программу «Бюджет-СМАРТ» по ссылке: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https://keysystems.ru/files/web/INSTALL/SMART2/install/20.2.29.4150/BudgetSmart_20.2.29.4150.exe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434" y="1573194"/>
            <a:ext cx="5867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2286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401464" y="1837460"/>
            <a:ext cx="4248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Скачается самораспаковывающийся архив, запустите его двойным нажатием, далее нажмите кнопку </a:t>
            </a:r>
            <a:r>
              <a:rPr lang="en-US" alt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Extract</a:t>
            </a:r>
            <a:endParaRPr lang="ru-RU" altLang="ru-RU" sz="2400" b="1" dirty="0"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401464" y="4056034"/>
            <a:ext cx="413636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Рядом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появится папка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BudgetSmart2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 папке необходимо запустить файл </a:t>
            </a:r>
            <a:r>
              <a:rPr kumimoji="0" lang="en-US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Setup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433" y="3572574"/>
            <a:ext cx="59436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8633" y="672315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11427785" y="6519252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513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3</a:t>
            </a:fld>
            <a:endParaRPr lang="en-US" sz="12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72662" y="679275"/>
            <a:ext cx="961878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окне установки необходимо поставить галочку в строчке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«Бюджет-Смарт 21(.</a:t>
            </a:r>
            <a:r>
              <a:rPr kumimoji="0" lang="en-US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NET 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4.7.2.)»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случае если у Вас </a:t>
            </a:r>
            <a:r>
              <a:rPr kumimoji="0" lang="en-US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Windows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 рекомендуется выбирать строчку выше (….</a:t>
            </a:r>
            <a:r>
              <a:rPr kumimoji="0" lang="en-US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NET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4.0).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нажать кнопку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«Установить»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несколько раз нажать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полной установки программы.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662" y="1646431"/>
            <a:ext cx="59436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4714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582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4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51791" y="628718"/>
            <a:ext cx="973308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установки программы Бюджет-СМАРТ, необходимо запустить программу с рабочего стола или из меню Пуск, и нажать значок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Шестеренка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791" y="1367382"/>
            <a:ext cx="5934808" cy="486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8290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19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5</a:t>
            </a:fld>
            <a:endParaRPr lang="en-US" sz="1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37913"/>
              </p:ext>
            </p:extLst>
          </p:nvPr>
        </p:nvGraphicFramePr>
        <p:xfrm>
          <a:off x="7056408" y="2150557"/>
          <a:ext cx="4546120" cy="1304608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4546120">
                  <a:extLst>
                    <a:ext uri="{9D8B030D-6E8A-4147-A177-3AD203B41FA5}">
                      <a16:colId xmlns:a16="http://schemas.microsoft.com/office/drawing/2014/main" val="2204496180"/>
                    </a:ext>
                  </a:extLst>
                </a:gridCol>
              </a:tblGrid>
              <a:tr h="1222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Областной базы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Имя пользователя:	</a:t>
                      </a: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Ваш логин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Пароль:		</a:t>
                      </a: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Ваш пароль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Сервер:		hq-serverbks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База данных: 	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ks2022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738079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133" y="215848"/>
            <a:ext cx="44235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Далее, на вкладке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Регистрация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заполнить поля: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282" y="739068"/>
            <a:ext cx="5672729" cy="590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613275" y="87566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17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6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85336" y="528437"/>
            <a:ext cx="52534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вкладке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Соединение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строке 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Сервер приложений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поставьте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укажите по строке  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Сервер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http://www.depfin.kirov.ru/bks-smart/service.asmx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1" name="Рисунок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720" y="1238808"/>
            <a:ext cx="5193103" cy="546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677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9817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13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7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08502" y="420715"/>
            <a:ext cx="427133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установить обновление нужно зайти под правами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Администратора </a:t>
            </a: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щелкнув</a:t>
            </a:r>
            <a:r>
              <a:rPr kumimoji="0" lang="ru-RU" altLang="ru-RU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правой кнопкой по значку Бюджет-СМАРТ</a:t>
            </a: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502" y="1235807"/>
            <a:ext cx="4348971" cy="5360255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009651" y="608154"/>
            <a:ext cx="589885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Вкладке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Обновление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укажите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Сервер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http://www.depfin.kirov.ru/updateservice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поставьте галочку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Автоматически проверять наличие обновлений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Рисунок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9" y="1346818"/>
            <a:ext cx="5079520" cy="533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6657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57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8</a:t>
            </a:fld>
            <a:endParaRPr lang="en-US" sz="12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60453" y="270705"/>
            <a:ext cx="651294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вернитесь на вкладку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Регистрация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нажмите кнопку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Войти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45" name="Рисунок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680" y="915190"/>
            <a:ext cx="5469147" cy="576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677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8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27785" y="6492875"/>
            <a:ext cx="764215" cy="365125"/>
          </a:xfrm>
        </p:spPr>
        <p:txBody>
          <a:bodyPr/>
          <a:lstStyle/>
          <a:p>
            <a:fld id="{6D22F896-40B5-4ADD-8801-0D06FADFA095}" type="slidenum">
              <a:rPr lang="en-US" sz="1200" smtClean="0"/>
              <a:t>9</a:t>
            </a:fld>
            <a:endParaRPr lang="en-US" sz="1200" dirty="0"/>
          </a:p>
        </p:txBody>
      </p:sp>
      <p:pic>
        <p:nvPicPr>
          <p:cNvPr id="7170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287" y="710459"/>
            <a:ext cx="41910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Рисунок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072" y="1337194"/>
            <a:ext cx="7220309" cy="468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99072" y="730339"/>
            <a:ext cx="80570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входа в Бюджет-СМАРТ необходимо нажать на значок            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«Текущие задачи»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реестра соглашений раскрыть все          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4314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4028535" y="974786"/>
            <a:ext cx="370935" cy="303338"/>
          </a:xfrm>
          <a:prstGeom prst="mathPlus">
            <a:avLst>
              <a:gd name="adj1" fmla="val 140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82660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117</TotalTime>
  <Words>438</Words>
  <Application>Microsoft Office PowerPoint</Application>
  <PresentationFormat>Широкоэкранный</PresentationFormat>
  <Paragraphs>55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Tw Cen MT</vt:lpstr>
      <vt:lpstr>Wingdings</vt:lpstr>
      <vt:lpstr>Капля</vt:lpstr>
      <vt:lpstr>Заключение соглашений СЕЛЬСКОХОЗЯЙСТВЕННЫМИ ТОВАРОПРИЗВОДИТЕЛЯМИ в Бюджет-СМАРТ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Заключение соглашений  в Бюджет-СМАРТ</dc:title>
  <dc:creator>User313</dc:creator>
  <cp:lastModifiedBy>User313</cp:lastModifiedBy>
  <cp:revision>43</cp:revision>
  <dcterms:created xsi:type="dcterms:W3CDTF">2022-07-26T12:00:10Z</dcterms:created>
  <dcterms:modified xsi:type="dcterms:W3CDTF">2022-07-27T06:28:25Z</dcterms:modified>
</cp:coreProperties>
</file>